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1A9BC4-1AC7-48E3-BB0D-B8462BA945B9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F036D6-47BA-4E43-BC4D-88D03CE8090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emotest.ru/ImageUpload/48f5a140-0346-405f-95bf-f518b956bb8a/%D0%B4%D1%83%D0%B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83" y="484064"/>
            <a:ext cx="3495675" cy="354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tatic7.depositphotos.com/1003633/738/v/950/depositphotos_7383356-stock-illustration-cartoon-bench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5157"/>
            <a:ext cx="2880320" cy="218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92" y="4221089"/>
            <a:ext cx="2601390" cy="26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r="7350" b="16543"/>
          <a:stretch/>
        </p:blipFill>
        <p:spPr bwMode="auto">
          <a:xfrm>
            <a:off x="1888029" y="404664"/>
            <a:ext cx="2379171" cy="236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3" y="2492896"/>
            <a:ext cx="2036763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r="15581"/>
          <a:stretch/>
        </p:blipFill>
        <p:spPr bwMode="auto">
          <a:xfrm>
            <a:off x="7248451" y="2965157"/>
            <a:ext cx="1296144" cy="185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01" y="5063888"/>
            <a:ext cx="188436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://www.stihi.ru/pics/2014/06/16/120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7434" r="11593" b="11643"/>
          <a:stretch/>
        </p:blipFill>
        <p:spPr bwMode="auto">
          <a:xfrm>
            <a:off x="705563" y="5063888"/>
            <a:ext cx="2355272" cy="159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Солнцестояние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 заюшкина избушка»</dc:title>
  <dc:creator>UserPC</dc:creator>
  <cp:lastModifiedBy>olga</cp:lastModifiedBy>
  <cp:revision>7</cp:revision>
  <dcterms:created xsi:type="dcterms:W3CDTF">2014-02-02T05:06:05Z</dcterms:created>
  <dcterms:modified xsi:type="dcterms:W3CDTF">2017-09-21T00:59:00Z</dcterms:modified>
</cp:coreProperties>
</file>