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75656" y="116632"/>
            <a:ext cx="7200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+mj-lt"/>
              </a:rPr>
              <a:t>Муниципальное казенное дошкольное образовательное учреждение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+mj-lt"/>
              </a:rPr>
              <a:t>Шелеховского района «Детский сад № 10 «Тополек»</a:t>
            </a:r>
            <a:endParaRPr lang="ru-RU" sz="1600" b="1" i="1" dirty="0" smtClean="0">
              <a:solidFill>
                <a:srgbClr val="002060"/>
              </a:solidFill>
              <a:latin typeface="+mj-lt"/>
            </a:endParaRPr>
          </a:p>
          <a:p>
            <a:endParaRPr lang="ru-RU" b="1" i="1" dirty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800" b="1" i="1" dirty="0" smtClean="0">
              <a:solidFill>
                <a:srgbClr val="FF0000"/>
              </a:solidFill>
            </a:endParaRPr>
          </a:p>
          <a:p>
            <a:endParaRPr lang="ru-RU" sz="28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Упражнения</a:t>
            </a:r>
            <a:r>
              <a:rPr lang="ru-RU" sz="2800" b="1" i="1" dirty="0">
                <a:solidFill>
                  <a:srgbClr val="FF0000"/>
                </a:solidFill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</a:rPr>
              <a:t>запрещенные и ограниченные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</a:rPr>
              <a:t>к </a:t>
            </a:r>
            <a:r>
              <a:rPr lang="ru-RU" sz="2800" b="1" i="1" dirty="0">
                <a:solidFill>
                  <a:srgbClr val="FF0000"/>
                </a:solidFill>
              </a:rPr>
              <a:t>применению в дошкольном образовательном </a:t>
            </a:r>
            <a:r>
              <a:rPr lang="ru-RU" sz="2800" b="1" i="1" dirty="0" smtClean="0">
                <a:solidFill>
                  <a:srgbClr val="FF0000"/>
                </a:solidFill>
              </a:rPr>
              <a:t>учреждении</a:t>
            </a:r>
          </a:p>
          <a:p>
            <a:pPr algn="ctr"/>
            <a:endParaRPr lang="ru-RU" sz="2800" b="1" i="1" dirty="0">
              <a:solidFill>
                <a:srgbClr val="FF0000"/>
              </a:solidFill>
            </a:endParaRPr>
          </a:p>
          <a:p>
            <a:pPr algn="ctr"/>
            <a:endParaRPr lang="ru-RU" sz="2800" b="1" i="1" dirty="0" smtClean="0">
              <a:solidFill>
                <a:srgbClr val="FF0000"/>
              </a:solidFill>
            </a:endParaRPr>
          </a:p>
          <a:p>
            <a:pPr algn="ctr"/>
            <a:endParaRPr lang="ru-RU" sz="2800" b="1" i="1" dirty="0" smtClean="0">
              <a:solidFill>
                <a:srgbClr val="FF0000"/>
              </a:solidFill>
            </a:endParaRPr>
          </a:p>
          <a:p>
            <a:pPr algn="r"/>
            <a:endParaRPr lang="ru-RU" sz="2800" b="1" i="1" dirty="0">
              <a:solidFill>
                <a:srgbClr val="FF0000"/>
              </a:solidFill>
            </a:endParaRPr>
          </a:p>
          <a:p>
            <a:pPr algn="r"/>
            <a:r>
              <a:rPr lang="ru-RU" sz="1400" b="1" i="1" dirty="0">
                <a:solidFill>
                  <a:srgbClr val="002060"/>
                </a:solidFill>
              </a:rPr>
              <a:t> </a:t>
            </a:r>
            <a:r>
              <a:rPr lang="ru-RU" sz="1400" b="1" i="1" dirty="0" smtClean="0">
                <a:solidFill>
                  <a:srgbClr val="002060"/>
                </a:solidFill>
                <a:latin typeface="+mj-lt"/>
              </a:rPr>
              <a:t>Подготовила инструктор</a:t>
            </a:r>
          </a:p>
          <a:p>
            <a:pPr algn="r"/>
            <a:r>
              <a:rPr lang="ru-RU" sz="1400" b="1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1400" b="1" i="1" dirty="0">
                <a:solidFill>
                  <a:srgbClr val="002060"/>
                </a:solidFill>
                <a:latin typeface="+mj-lt"/>
              </a:rPr>
              <a:t>по физической культуре </a:t>
            </a:r>
          </a:p>
          <a:p>
            <a:pPr algn="r"/>
            <a:r>
              <a:rPr lang="ru-RU" sz="1400" b="1" i="1" dirty="0" smtClean="0">
                <a:solidFill>
                  <a:srgbClr val="002060"/>
                </a:solidFill>
                <a:latin typeface="+mj-lt"/>
              </a:rPr>
              <a:t>Гаврилова Евгения Владимировна</a:t>
            </a:r>
            <a:r>
              <a:rPr lang="ru-RU" sz="1400" b="1" i="1" dirty="0">
                <a:solidFill>
                  <a:srgbClr val="FF0000"/>
                </a:solidFill>
              </a:rPr>
              <a:t/>
            </a:r>
            <a:br>
              <a:rPr lang="ru-RU" sz="1400" b="1" i="1" dirty="0">
                <a:solidFill>
                  <a:srgbClr val="FF0000"/>
                </a:solidFill>
              </a:rPr>
            </a:br>
            <a:endParaRPr lang="ru-RU" sz="1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Согласно  п.13.1     </a:t>
            </a:r>
            <a:r>
              <a:rPr lang="ru-RU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2.4.1.2660-10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"Санитарно-эпидемиологические требования к устройству, содержанию и организации режима работы в дошкольных организациях"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утв. постановлением Главного государственного врача РФ от 22.07.2010 № 91.</a:t>
            </a:r>
          </a:p>
          <a:p>
            <a:pPr>
              <a:buNone/>
            </a:pPr>
            <a:r>
              <a:rPr lang="ru-RU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физическое воспитание детей должно быть направлено на улучшение состояния здоровья и физического развития, расширение функциональных возможностей растущего организма, формирование двигательных навыков и двигательных качеств.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63688" y="260648"/>
            <a:ext cx="705678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rgbClr val="FF0000"/>
                </a:solidFill>
              </a:rPr>
              <a:t>Согласно  </a:t>
            </a:r>
            <a:r>
              <a:rPr lang="ru-RU" sz="2000" b="1" i="1" dirty="0" smtClean="0">
                <a:solidFill>
                  <a:srgbClr val="FF0000"/>
                </a:solidFill>
              </a:rPr>
              <a:t>п.12.1 </a:t>
            </a:r>
            <a:r>
              <a:rPr lang="ru-RU" sz="2000" b="1" i="1" dirty="0">
                <a:solidFill>
                  <a:srgbClr val="FF0000"/>
                </a:solidFill>
              </a:rPr>
              <a:t>    СанПиН </a:t>
            </a:r>
            <a:r>
              <a:rPr lang="ru-RU" sz="2000" b="1" i="1" dirty="0" smtClean="0">
                <a:solidFill>
                  <a:srgbClr val="FF0000"/>
                </a:solidFill>
              </a:rPr>
              <a:t>2.4.1.3049-13 </a:t>
            </a:r>
            <a:r>
              <a:rPr lang="ru-RU" sz="2000" b="1" i="1" dirty="0">
                <a:solidFill>
                  <a:srgbClr val="FF0000"/>
                </a:solidFill>
              </a:rPr>
              <a:t>"Санитарно-эпидемиологические требования к устройству, содержанию и организации режима работы в дошкольных организациях", утв. постановлением Главного государственного врача РФ 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rgbClr val="FF0000"/>
                </a:solidFill>
              </a:rPr>
              <a:t>от </a:t>
            </a:r>
            <a:r>
              <a:rPr lang="ru-RU" sz="2000" b="1" i="1" dirty="0" smtClean="0">
                <a:solidFill>
                  <a:srgbClr val="FF0000"/>
                </a:solidFill>
              </a:rPr>
              <a:t>30</a:t>
            </a:r>
            <a:r>
              <a:rPr lang="ru-RU" sz="2000" b="1" i="1" dirty="0" smtClean="0">
                <a:solidFill>
                  <a:srgbClr val="FF0000"/>
                </a:solidFill>
              </a:rPr>
              <a:t>.07.2013</a:t>
            </a:r>
            <a:endParaRPr lang="ru-RU" sz="2000" b="1" i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rgbClr val="FF0000"/>
                </a:solidFill>
              </a:rPr>
              <a:t>физическое воспитание детей должно быть направлено на улучшение состояния здоровья и физического развития, расширение функциональных возможностей растущего организма, формирование двигательных навыков и двигательных качеств.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Памятка физкультурно- оздоровительной работы в ДОУ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942304"/>
              </p:ext>
            </p:extLst>
          </p:nvPr>
        </p:nvGraphicFramePr>
        <p:xfrm>
          <a:off x="500034" y="1714488"/>
          <a:ext cx="8229600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972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Упражнение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Рекомендованная замена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ограничения</a:t>
                      </a:r>
                      <a:endParaRPr lang="ru-RU" dirty="0"/>
                    </a:p>
                  </a:txBody>
                  <a:tcPr/>
                </a:tc>
              </a:tr>
              <a:tr h="89727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1.Круговые движения головой;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Наклоны вперед, в стороны, повороты</a:t>
                      </a:r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Нестабильность шейного отдела позвоночника, плохо сформированные мышцы шеи, возможно смещение шейных позвонков</a:t>
                      </a:r>
                      <a:endParaRPr lang="ru-RU" dirty="0"/>
                    </a:p>
                  </a:txBody>
                  <a:tcPr/>
                </a:tc>
              </a:tr>
              <a:tr h="519847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2.Наклоны головы назад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Замена отсутствует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9847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3.Стойка на голове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Замена отсутствует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6636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4.Чрезмерное вытягивание шеи.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выполнять упражнения с опусканием плеч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назад-вниз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Упражнение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Рекомендованная замена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ограничения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5.Тренировка верхнего отдела брюшного пресса: поднимать туловище из положения лежа на спине, руки согнуты под голову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Изменить положение рук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Чрезмерное напряжение мышц шеи, возможно чересчур сильное надавливание руками на шейный отдел позвоночника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6.Тренировка нижнего отдела брюшного пояса: поднимать ноги вместе из положения лежа на спине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Поднимать и опускать ноги попеременно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Фаза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натуживания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оказывает влияние на сосуды шеи и головы, возможно увеличение поясничного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лордорза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7.Кувырок вперед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Замена отсутствует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Нестабильность шейного отдела позвоночника, плохо сформированные мышцы шеи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714375"/>
          <a:ext cx="82296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Упражнение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Рекомендованная замена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ограничения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8.Перекат на спине, удерживая руками колени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Выполнять упражнение только со страховкой педагога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Отсутствует фиксация шейного отдела позвоночника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9.Прогиб в поясничном отделе из положения лежа на животе с упором на выпрямленные руки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Выполнять упражнение на согнутых руках, опираясь на локти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 увеличение поясничного лордоза, защемление поясничных дисков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10.Сидение на пятках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Сидение по-турецки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перерастяжение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сухожилий и связок коленного сустава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11.Висы более 5 секунд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Замена отсутствует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Слабость и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перерастяжение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связочно-мышечного аппарата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38"/>
          <a:ext cx="82296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Упражнение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Рекомендованная замена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ограничения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12.Выполнение дыхательных упражнений с одновременным поднятием рук вверх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Изменить положение рук: в стороны или на поясе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Уменьшение поступления кислорода за счет сокращения мышц верхнего плечевого пояса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13.Прыжки босиком по жесткому покрытию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Прыжки только на гимнастических матах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Слабый связочно-мышечный аппарат стопы, не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костей плюсны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14.Бег босиком с опорой на переднюю часть стопы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Бег в спортивной обуви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костей плюсны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15.Ходьба на внутренней и внешней стороне стопы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старшей группы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Ходьба на носках и на пятках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Слабый связочно-мышечный аппарат стопы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87811" y="2218414"/>
            <a:ext cx="472937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FF0000"/>
                </a:solidFill>
                <a:effectLst/>
              </a:rPr>
              <a:t>Интересно </a:t>
            </a:r>
          </a:p>
          <a:p>
            <a:pPr algn="ctr"/>
            <a:r>
              <a:rPr lang="ru-RU" sz="5400" b="1" cap="none" spc="0" dirty="0" smtClean="0">
                <a:ln/>
                <a:solidFill>
                  <a:srgbClr val="FF0000"/>
                </a:solidFill>
                <a:effectLst/>
              </a:rPr>
              <a:t>знать...</a:t>
            </a:r>
            <a:endParaRPr lang="ru-RU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009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341</Words>
  <Application>Microsoft Office PowerPoint</Application>
  <PresentationFormat>Экран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Презентация PowerPoint</vt:lpstr>
      <vt:lpstr>Презентация PowerPoint</vt:lpstr>
      <vt:lpstr> Памятка физкультурно- оздоровительной работы в ДОУ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kab_17</dc:creator>
  <cp:lastModifiedBy>user</cp:lastModifiedBy>
  <cp:revision>13</cp:revision>
  <dcterms:created xsi:type="dcterms:W3CDTF">2016-10-24T01:56:41Z</dcterms:created>
  <dcterms:modified xsi:type="dcterms:W3CDTF">2018-12-03T06:11:04Z</dcterms:modified>
</cp:coreProperties>
</file>