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8" r:id="rId5"/>
    <p:sldId id="270" r:id="rId6"/>
    <p:sldId id="269" r:id="rId7"/>
    <p:sldId id="262" r:id="rId8"/>
    <p:sldId id="261" r:id="rId9"/>
    <p:sldId id="267" r:id="rId10"/>
    <p:sldId id="266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D6D6D6"/>
    <a:srgbClr val="FFFFCC"/>
    <a:srgbClr val="6D6137"/>
    <a:srgbClr val="7E5E3A"/>
    <a:srgbClr val="C69D54"/>
    <a:srgbClr val="E3B836"/>
    <a:srgbClr val="5F5D5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6377" autoAdjust="0"/>
  </p:normalViewPr>
  <p:slideViewPr>
    <p:cSldViewPr snapToGrid="0">
      <p:cViewPr varScale="1">
        <p:scale>
          <a:sx n="84" d="100"/>
          <a:sy n="84" d="100"/>
        </p:scale>
        <p:origin x="-13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ADF1-DA86-498B-9580-918FE1705DFD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2A060-2A2C-4D39-8C80-FC0780C4A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32534-1A76-41B3-959C-9A213226DC2E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CD85-4EC0-4764-8D4A-ECD1E2CD4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8363D-4AEF-4166-8AEF-CBA575B8F0D8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41A7C-6951-4E70-9B3F-9698EEBA13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7E6F6-DB4E-44DE-B087-1E64EC92DF26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BD5FE-DF5F-4A4B-844A-1F22C6F76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E31F-19B4-4225-A0D6-9C27C6116B52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61261-8457-46B0-A6C2-A069CAFB9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789E2-1626-42DD-BE4D-5243B83D7077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889E1-9458-400F-A9F5-33557CF14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FF62C-D5C1-4B24-A94F-CD9C252E254E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6F372-6F36-404A-8F08-725200E3D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F59EE-0885-48D9-B5C5-466794396434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B3787-FEF7-484D-A715-62B77DBA4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F190-3CA2-46B8-8750-B8DD8E717D0B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B84E5-C787-4CAB-8B21-1A9DF970A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370E7-3AC6-4F36-8A3A-6AFC6CC36973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4E6B5-F7AD-4888-ACA1-90F6689D2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CED4A-4513-4446-8F75-8F46FF137A86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CBDE0-29D5-4969-8E65-4CAA11DC2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9CD280-44B0-46DE-B00F-83E4806B0F75}" type="datetimeFigureOut">
              <a:rPr lang="ru-RU"/>
              <a:pPr>
                <a:defRPr/>
              </a:pPr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F6E712-FF5E-4F84-A182-DD4D976FE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6;&#1072;&#1073;&#1086;&#1090;&#1072;%20&#1089;&#1072;&#1076;&#1080;&#1082;\&#1089;&#1072;&#1076;&#1080;&#1082;\&#1084;&#1091;&#1079;&#1099;&#1082;&#1072;\&#1084;&#1091;&#1079;&#1099;&#1082;&#1072;\&#1088;&#1091;&#1089;&#1089;&#1082;&#1080;&#1077;%20&#1085;&#1072;&#1088;&#1086;&#1076;&#1085;&#1099;&#1077;\Russkaya_narodnaya_-_plyasovaya_(xMusic.me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43579" y="463945"/>
            <a:ext cx="4807726" cy="3200876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dirty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В царстве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dirty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травы – муравы</a:t>
            </a:r>
            <a:endParaRPr lang="ru-RU" sz="72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3200" dirty="0" err="1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Травоплетение</a:t>
            </a:r>
            <a:r>
              <a:rPr lang="ru-RU" sz="3200" dirty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, Куклы - обереги)</a:t>
            </a:r>
          </a:p>
        </p:txBody>
      </p:sp>
      <p:sp>
        <p:nvSpPr>
          <p:cNvPr id="2052" name="Подзаголовок 2"/>
          <p:cNvSpPr txBox="1">
            <a:spLocks/>
          </p:cNvSpPr>
          <p:nvPr/>
        </p:nvSpPr>
        <p:spPr bwMode="auto">
          <a:xfrm>
            <a:off x="4029075" y="4959350"/>
            <a:ext cx="22320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buClr>
                <a:srgbClr val="404040"/>
              </a:buClr>
              <a:buFont typeface="Wingdings 2" pitchFamily="18" charset="2"/>
              <a:buNone/>
            </a:pPr>
            <a:r>
              <a:rPr lang="ru-RU" sz="1200" b="1" i="1">
                <a:latin typeface="Times New Roman" pitchFamily="18" charset="0"/>
                <a:cs typeface="Times New Roman" pitchFamily="18" charset="0"/>
              </a:rPr>
              <a:t>Выполнила воспитатель  МКДОУ ШР № 10 «Тополёк»  г. Шелехов  Дубина В.В.</a:t>
            </a:r>
          </a:p>
        </p:txBody>
      </p:sp>
      <p:pic>
        <p:nvPicPr>
          <p:cNvPr id="6" name="Russkaya_narodnaya_-_plyasovaya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071511" y="516184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0334" y="2317898"/>
            <a:ext cx="6804838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 Творческих вам успехов!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481888" y="547688"/>
            <a:ext cx="10556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Конопля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33896" y="179120"/>
            <a:ext cx="506461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Используемые травы в плетении</a:t>
            </a:r>
          </a:p>
        </p:txBody>
      </p:sp>
      <p:pic>
        <p:nvPicPr>
          <p:cNvPr id="3077" name="Рисунок 6" descr="лён.jpg"/>
          <p:cNvPicPr>
            <a:picLocks noChangeAspect="1"/>
          </p:cNvPicPr>
          <p:nvPr/>
        </p:nvPicPr>
        <p:blipFill>
          <a:blip r:embed="rId4" cstate="print"/>
          <a:srcRect r="8424"/>
          <a:stretch>
            <a:fillRect/>
          </a:stretch>
        </p:blipFill>
        <p:spPr bwMode="auto">
          <a:xfrm>
            <a:off x="330200" y="952500"/>
            <a:ext cx="3709988" cy="19351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098925" y="1625600"/>
            <a:ext cx="590550" cy="4175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Лён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67588" y="3292475"/>
            <a:ext cx="9969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Крапива</a:t>
            </a:r>
          </a:p>
        </p:txBody>
      </p:sp>
      <p:pic>
        <p:nvPicPr>
          <p:cNvPr id="3080" name="Рисунок 20" descr="крапива2.jpg"/>
          <p:cNvPicPr>
            <a:picLocks noChangeAspect="1"/>
          </p:cNvPicPr>
          <p:nvPr/>
        </p:nvPicPr>
        <p:blipFill>
          <a:blip r:embed="rId5" cstate="print"/>
          <a:srcRect l="4964" r="14429"/>
          <a:stretch>
            <a:fillRect/>
          </a:stretch>
        </p:blipFill>
        <p:spPr bwMode="auto">
          <a:xfrm>
            <a:off x="5434013" y="3808413"/>
            <a:ext cx="35083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9" descr="трава луговая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9563" y="3051175"/>
            <a:ext cx="2967037" cy="22256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82" name="Рисунок 17" descr="лыко.jpg"/>
          <p:cNvPicPr>
            <a:picLocks noChangeAspect="1"/>
          </p:cNvPicPr>
          <p:nvPr/>
        </p:nvPicPr>
        <p:blipFill>
          <a:blip r:embed="rId7" cstate="print"/>
          <a:srcRect l="4370" t="16730" r="1880" b="8835"/>
          <a:stretch>
            <a:fillRect/>
          </a:stretch>
        </p:blipFill>
        <p:spPr bwMode="auto">
          <a:xfrm>
            <a:off x="306388" y="4546600"/>
            <a:ext cx="3308350" cy="19700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83" name="Рисунок 14" descr="конопля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7175" y="1066800"/>
            <a:ext cx="3576638" cy="1878013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3625850" y="5589588"/>
            <a:ext cx="787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Лыко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16013" y="3421063"/>
            <a:ext cx="167957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Луговые травы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10749" y="173840"/>
            <a:ext cx="3621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трав в быту</a:t>
            </a:r>
          </a:p>
        </p:txBody>
      </p:sp>
      <p:pic>
        <p:nvPicPr>
          <p:cNvPr id="4100" name="Рисунок 8" descr="0000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913" y="1068388"/>
            <a:ext cx="2198687" cy="154781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562725" y="577850"/>
            <a:ext cx="198596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Шептуны льняные </a:t>
            </a:r>
          </a:p>
        </p:txBody>
      </p:sp>
      <p:pic>
        <p:nvPicPr>
          <p:cNvPr id="4102" name="Рисунок 11" descr="жен сорочка из крапивы.jpg"/>
          <p:cNvPicPr>
            <a:picLocks noChangeAspect="1"/>
          </p:cNvPicPr>
          <p:nvPr/>
        </p:nvPicPr>
        <p:blipFill>
          <a:blip r:embed="rId5" cstate="print"/>
          <a:srcRect l="15657" t="5113" r="13322" b="2454"/>
          <a:stretch>
            <a:fillRect/>
          </a:stretch>
        </p:blipFill>
        <p:spPr bwMode="auto">
          <a:xfrm>
            <a:off x="574675" y="1201738"/>
            <a:ext cx="2476500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44513" y="609600"/>
            <a:ext cx="28575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Женское платье из крапивы</a:t>
            </a:r>
          </a:p>
        </p:txBody>
      </p:sp>
      <p:pic>
        <p:nvPicPr>
          <p:cNvPr id="4104" name="Рисунок 13" descr="10-rubaha-konopl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0413" y="2136775"/>
            <a:ext cx="264318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352800" y="1555750"/>
            <a:ext cx="190976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Рубаха из конопли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10749" y="173840"/>
            <a:ext cx="3621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трав в быту</a:t>
            </a:r>
          </a:p>
        </p:txBody>
      </p:sp>
      <p:pic>
        <p:nvPicPr>
          <p:cNvPr id="5124" name="Рисунок 13" descr="корзин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3950" y="782638"/>
            <a:ext cx="3821113" cy="25447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5" name="Рисунок 15" descr="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500" y="1195388"/>
            <a:ext cx="3862388" cy="2898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6" name="Рисунок 16" descr="коврик.jpg"/>
          <p:cNvPicPr>
            <a:picLocks noChangeAspect="1"/>
          </p:cNvPicPr>
          <p:nvPr/>
        </p:nvPicPr>
        <p:blipFill>
          <a:blip r:embed="rId6" cstate="print"/>
          <a:srcRect l="15199" t="4758" r="10149"/>
          <a:stretch>
            <a:fillRect/>
          </a:stretch>
        </p:blipFill>
        <p:spPr bwMode="auto">
          <a:xfrm>
            <a:off x="4094163" y="3551238"/>
            <a:ext cx="2711450" cy="2593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771818" y="163207"/>
            <a:ext cx="1396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Игрушки</a:t>
            </a:r>
          </a:p>
        </p:txBody>
      </p:sp>
      <p:pic>
        <p:nvPicPr>
          <p:cNvPr id="6148" name="Рисунок 11" descr="бычок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647700"/>
            <a:ext cx="3311525" cy="2425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9" name="Рисунок 13" descr="травянные куклы.jpg"/>
          <p:cNvPicPr>
            <a:picLocks noChangeAspect="1"/>
          </p:cNvPicPr>
          <p:nvPr/>
        </p:nvPicPr>
        <p:blipFill>
          <a:blip r:embed="rId5" cstate="print"/>
          <a:srcRect l="2608" r="15182" b="1582"/>
          <a:stretch>
            <a:fillRect/>
          </a:stretch>
        </p:blipFill>
        <p:spPr bwMode="auto">
          <a:xfrm>
            <a:off x="882650" y="2862263"/>
            <a:ext cx="3295650" cy="3065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50" name="Рисунок 15" descr="1448535784_a19.jpg"/>
          <p:cNvPicPr>
            <a:picLocks noChangeAspect="1"/>
          </p:cNvPicPr>
          <p:nvPr/>
        </p:nvPicPr>
        <p:blipFill>
          <a:blip r:embed="rId6" cstate="print"/>
          <a:srcRect l="23369" t="5582" r="11728" b="21829"/>
          <a:stretch>
            <a:fillRect/>
          </a:stretch>
        </p:blipFill>
        <p:spPr bwMode="auto">
          <a:xfrm>
            <a:off x="5330825" y="552450"/>
            <a:ext cx="3548063" cy="29987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51" name="Рисунок 12" descr="конь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5175" y="3344863"/>
            <a:ext cx="3709988" cy="2779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98311" y="162551"/>
            <a:ext cx="47864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Куклы - берегини (обереги)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2" name="Рисунок 13" descr="img36.jpg"/>
          <p:cNvPicPr>
            <a:picLocks noChangeAspect="1"/>
          </p:cNvPicPr>
          <p:nvPr/>
        </p:nvPicPr>
        <p:blipFill>
          <a:blip r:embed="rId4" cstate="print"/>
          <a:srcRect l="10880" t="32816" r="58420" b="22452"/>
          <a:stretch>
            <a:fillRect/>
          </a:stretch>
        </p:blipFill>
        <p:spPr bwMode="auto">
          <a:xfrm>
            <a:off x="4232275" y="787400"/>
            <a:ext cx="2519363" cy="2752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969963" y="1023938"/>
            <a:ext cx="141128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Десятиручка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06533" y="282399"/>
            <a:ext cx="1411288" cy="4175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Масленица</a:t>
            </a:r>
          </a:p>
        </p:txBody>
      </p:sp>
      <p:pic>
        <p:nvPicPr>
          <p:cNvPr id="7175" name="Рисунок 16" descr="img38.jpg"/>
          <p:cNvPicPr>
            <a:picLocks noChangeAspect="1"/>
          </p:cNvPicPr>
          <p:nvPr/>
        </p:nvPicPr>
        <p:blipFill>
          <a:blip r:embed="rId5" cstate="print"/>
          <a:srcRect l="6512" t="23412" r="51512" b="11783"/>
          <a:stretch>
            <a:fillRect/>
          </a:stretch>
        </p:blipFill>
        <p:spPr bwMode="auto">
          <a:xfrm>
            <a:off x="6092825" y="2732088"/>
            <a:ext cx="2855913" cy="33067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6" name="Рисунок 11" descr="img22.jpg"/>
          <p:cNvPicPr>
            <a:picLocks noChangeAspect="1"/>
          </p:cNvPicPr>
          <p:nvPr/>
        </p:nvPicPr>
        <p:blipFill>
          <a:blip r:embed="rId6" cstate="print"/>
          <a:srcRect l="23022" t="10542" r="24071" b="25735"/>
          <a:stretch>
            <a:fillRect/>
          </a:stretch>
        </p:blipFill>
        <p:spPr bwMode="auto">
          <a:xfrm>
            <a:off x="681038" y="1541463"/>
            <a:ext cx="3636962" cy="3286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7570788" y="1909763"/>
            <a:ext cx="134302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Домашняя Масленица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81049" y="301625"/>
            <a:ext cx="2515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Спиридон - Солнцеворот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8196" name="Рисунок 6" descr="img50.jpg"/>
          <p:cNvPicPr>
            <a:picLocks noChangeAspect="1"/>
          </p:cNvPicPr>
          <p:nvPr/>
        </p:nvPicPr>
        <p:blipFill>
          <a:blip r:embed="rId3" cstate="print"/>
          <a:srcRect l="9302" t="14264" r="52094" b="18761"/>
          <a:stretch>
            <a:fillRect/>
          </a:stretch>
        </p:blipFill>
        <p:spPr bwMode="auto">
          <a:xfrm>
            <a:off x="276225" y="755650"/>
            <a:ext cx="2663825" cy="34655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7" name="Рисунок 10" descr="img62.jpg"/>
          <p:cNvPicPr>
            <a:picLocks noChangeAspect="1"/>
          </p:cNvPicPr>
          <p:nvPr/>
        </p:nvPicPr>
        <p:blipFill>
          <a:blip r:embed="rId4" cstate="print"/>
          <a:srcRect l="7326" t="14574" r="48488" b="22169"/>
          <a:stretch>
            <a:fillRect/>
          </a:stretch>
        </p:blipFill>
        <p:spPr bwMode="auto">
          <a:xfrm>
            <a:off x="2647950" y="3114675"/>
            <a:ext cx="3228975" cy="3467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988175" y="163513"/>
            <a:ext cx="1868488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Козьма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и Демьян</a:t>
            </a:r>
          </a:p>
        </p:txBody>
      </p:sp>
      <p:pic>
        <p:nvPicPr>
          <p:cNvPr id="8199" name="Рисунок 7" descr="img60.jpg"/>
          <p:cNvPicPr>
            <a:picLocks noChangeAspect="1"/>
          </p:cNvPicPr>
          <p:nvPr/>
        </p:nvPicPr>
        <p:blipFill>
          <a:blip r:embed="rId5" cstate="print"/>
          <a:srcRect l="30232" t="7442" r="17674" b="40155"/>
          <a:stretch>
            <a:fillRect/>
          </a:stretch>
        </p:blipFill>
        <p:spPr bwMode="auto">
          <a:xfrm>
            <a:off x="5114925" y="733425"/>
            <a:ext cx="3698875" cy="2792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045200" y="4621213"/>
            <a:ext cx="2322513" cy="4175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Кубышка-травница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2325" y="227013"/>
            <a:ext cx="1570038" cy="4175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Стригушка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»</a:t>
            </a:r>
          </a:p>
        </p:txBody>
      </p:sp>
      <p:pic>
        <p:nvPicPr>
          <p:cNvPr id="9221" name="Рисунок 6" descr="Кукла Кукушк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350" y="1052513"/>
            <a:ext cx="4999038" cy="4198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802768" y="305330"/>
            <a:ext cx="132238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«Кукушка»</a:t>
            </a:r>
          </a:p>
        </p:txBody>
      </p:sp>
      <p:pic>
        <p:nvPicPr>
          <p:cNvPr id="7" name="Рисунок 6" descr="N852E929BB6B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5" y="807673"/>
            <a:ext cx="2811781" cy="4394731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3" descr="88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75" y="809625"/>
            <a:ext cx="8088313" cy="5122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1628" y="138223"/>
            <a:ext cx="813390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Пошаговое сложение </a:t>
            </a:r>
            <a:r>
              <a:rPr lang="ru-RU" sz="3600" dirty="0" err="1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куклы-стригушки</a:t>
            </a:r>
            <a:r>
              <a:rPr lang="ru-RU" sz="3600" dirty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 (плясуньи)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равоплетение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Травоплетение</Template>
  <TotalTime>296</TotalTime>
  <Words>92</Words>
  <Application>Microsoft Office PowerPoint</Application>
  <PresentationFormat>Экран (4:3)</PresentationFormat>
  <Paragraphs>27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Травоплетение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Yuzer</dc:creator>
  <cp:lastModifiedBy>Yuzer</cp:lastModifiedBy>
  <cp:revision>21</cp:revision>
  <dcterms:created xsi:type="dcterms:W3CDTF">2019-07-06T16:53:55Z</dcterms:created>
  <dcterms:modified xsi:type="dcterms:W3CDTF">2019-07-07T09:03:28Z</dcterms:modified>
</cp:coreProperties>
</file>